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07" r:id="rId5"/>
    <p:sldId id="312" r:id="rId6"/>
    <p:sldId id="309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99"/>
    <a:srgbClr val="66FF33"/>
    <a:srgbClr val="FF0066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Unit</a:t>
            </a:r>
            <a:r>
              <a:rPr lang="hr-HR" sz="6600" dirty="0"/>
              <a:t> 4 – </a:t>
            </a:r>
            <a:r>
              <a:rPr lang="hr-HR" sz="6600" dirty="0" err="1"/>
              <a:t>Roundup</a:t>
            </a:r>
            <a:r>
              <a:rPr lang="hr-HR" sz="6600" dirty="0"/>
              <a:t> &amp; </a:t>
            </a:r>
            <a:r>
              <a:rPr lang="hr-HR" sz="6600" dirty="0" err="1"/>
              <a:t>Writing</a:t>
            </a:r>
            <a:r>
              <a:rPr lang="hr-HR" sz="6600" dirty="0"/>
              <a:t> </a:t>
            </a:r>
            <a:r>
              <a:rPr lang="hr-HR" sz="6600" dirty="0" err="1"/>
              <a:t>rules</a:t>
            </a:r>
            <a:r>
              <a:rPr lang="hr-HR" sz="6600" dirty="0"/>
              <a:t> 4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F955B57E-229D-4DBD-A753-590ED45178A4}"/>
              </a:ext>
            </a:extLst>
          </p:cNvPr>
          <p:cNvSpPr txBox="1">
            <a:spLocks/>
          </p:cNvSpPr>
          <p:nvPr/>
        </p:nvSpPr>
        <p:spPr>
          <a:xfrm>
            <a:off x="4998959" y="505534"/>
            <a:ext cx="55189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6600" b="1" dirty="0">
                <a:solidFill>
                  <a:srgbClr val="FF0000"/>
                </a:solidFill>
              </a:rPr>
              <a:t>UNIT 4: </a:t>
            </a:r>
            <a:r>
              <a:rPr lang="hr-HR" sz="6600" b="1" dirty="0" err="1">
                <a:solidFill>
                  <a:srgbClr val="FF0000"/>
                </a:solidFill>
              </a:rPr>
              <a:t>Clocks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calendars</a:t>
            </a:r>
            <a:endParaRPr lang="hr-HR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0BCE3A4-A990-4AB8-AA91-5097FE2FA524}"/>
              </a:ext>
            </a:extLst>
          </p:cNvPr>
          <p:cNvSpPr txBox="1"/>
          <p:nvPr/>
        </p:nvSpPr>
        <p:spPr>
          <a:xfrm>
            <a:off x="125767" y="408373"/>
            <a:ext cx="2592280" cy="830997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Workbook</a:t>
            </a:r>
            <a:r>
              <a:rPr lang="hr-HR" sz="2400" dirty="0"/>
              <a:t>, p. 54 </a:t>
            </a:r>
            <a:r>
              <a:rPr lang="hr-HR" sz="2400" dirty="0" err="1"/>
              <a:t>and</a:t>
            </a:r>
            <a:r>
              <a:rPr lang="hr-HR" sz="2400" dirty="0"/>
              <a:t> 55.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E1E5F74-6128-4732-B973-D5807375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51" y="147036"/>
            <a:ext cx="8179940" cy="36071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1BC694C-D807-42BE-BF65-495F48EA7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1" y="4091589"/>
            <a:ext cx="5867400" cy="26193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72F37DD-B507-4F0F-ACFD-13F6A3BDE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456" y="3886200"/>
            <a:ext cx="3533775" cy="29718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EFE12EB4-9C79-4DA5-8ADC-1671FDFAB9E7}"/>
              </a:ext>
            </a:extLst>
          </p:cNvPr>
          <p:cNvSpPr txBox="1"/>
          <p:nvPr/>
        </p:nvSpPr>
        <p:spPr>
          <a:xfrm>
            <a:off x="3577701" y="2423604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writer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2ECE4F3-6EB8-4276-8E09-D315EE26AE9E}"/>
              </a:ext>
            </a:extLst>
          </p:cNvPr>
          <p:cNvSpPr txBox="1"/>
          <p:nvPr/>
        </p:nvSpPr>
        <p:spPr>
          <a:xfrm>
            <a:off x="3577700" y="2858082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nurse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6EE419D-C5F6-49AD-9DDE-E9AEC43FED0B}"/>
              </a:ext>
            </a:extLst>
          </p:cNvPr>
          <p:cNvSpPr txBox="1"/>
          <p:nvPr/>
        </p:nvSpPr>
        <p:spPr>
          <a:xfrm>
            <a:off x="3577699" y="329256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postman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B48A0A2-997A-4F0D-A0B9-48FB7249E8E9}"/>
              </a:ext>
            </a:extLst>
          </p:cNvPr>
          <p:cNvSpPr txBox="1"/>
          <p:nvPr/>
        </p:nvSpPr>
        <p:spPr>
          <a:xfrm>
            <a:off x="5744083" y="238848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May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3679113-F178-42E6-9E8B-E549DD5E33EE}"/>
              </a:ext>
            </a:extLst>
          </p:cNvPr>
          <p:cNvSpPr txBox="1"/>
          <p:nvPr/>
        </p:nvSpPr>
        <p:spPr>
          <a:xfrm>
            <a:off x="5609206" y="2858097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October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8CBC59E-9B97-48FD-BA49-9CA722151A35}"/>
              </a:ext>
            </a:extLst>
          </p:cNvPr>
          <p:cNvSpPr txBox="1"/>
          <p:nvPr/>
        </p:nvSpPr>
        <p:spPr>
          <a:xfrm>
            <a:off x="5767295" y="3265995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July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802A7CE-4B26-4322-A9DC-9FFF8B6404A8}"/>
              </a:ext>
            </a:extLst>
          </p:cNvPr>
          <p:cNvSpPr txBox="1"/>
          <p:nvPr/>
        </p:nvSpPr>
        <p:spPr>
          <a:xfrm>
            <a:off x="7591887" y="2388479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choir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E3792140-C11D-4AF7-B274-AB499712C7B5}"/>
              </a:ext>
            </a:extLst>
          </p:cNvPr>
          <p:cNvSpPr txBox="1"/>
          <p:nvPr/>
        </p:nvSpPr>
        <p:spPr>
          <a:xfrm>
            <a:off x="7333186" y="2794845"/>
            <a:ext cx="200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drama </a:t>
            </a:r>
            <a:r>
              <a:rPr lang="hr-HR" sz="2400" dirty="0" err="1">
                <a:solidFill>
                  <a:srgbClr val="FF0000"/>
                </a:solidFill>
              </a:rPr>
              <a:t>group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6ED49B9-3565-4E2B-8AF3-810CCC8EE5B3}"/>
              </a:ext>
            </a:extLst>
          </p:cNvPr>
          <p:cNvSpPr txBox="1"/>
          <p:nvPr/>
        </p:nvSpPr>
        <p:spPr>
          <a:xfrm>
            <a:off x="7591887" y="3256509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 </a:t>
            </a:r>
            <a:r>
              <a:rPr lang="hr-HR" sz="2400" dirty="0" err="1">
                <a:solidFill>
                  <a:srgbClr val="FF0000"/>
                </a:solidFill>
              </a:rPr>
              <a:t>writer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C0DF3FF-A9E5-4E53-9A43-FB37BD46E5DC}"/>
              </a:ext>
            </a:extLst>
          </p:cNvPr>
          <p:cNvSpPr txBox="1"/>
          <p:nvPr/>
        </p:nvSpPr>
        <p:spPr>
          <a:xfrm>
            <a:off x="9598010" y="233318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spring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7661743-7D1C-4D8B-98D2-5119D61C6A75}"/>
              </a:ext>
            </a:extLst>
          </p:cNvPr>
          <p:cNvSpPr txBox="1"/>
          <p:nvPr/>
        </p:nvSpPr>
        <p:spPr>
          <a:xfrm>
            <a:off x="9598010" y="2795384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winter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4B4513A-381A-40A0-B17F-5C86AC4721DD}"/>
              </a:ext>
            </a:extLst>
          </p:cNvPr>
          <p:cNvSpPr txBox="1"/>
          <p:nvPr/>
        </p:nvSpPr>
        <p:spPr>
          <a:xfrm>
            <a:off x="9623394" y="323041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autumn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00E9236-B49A-4C25-8EBD-6F09CED3318D}"/>
              </a:ext>
            </a:extLst>
          </p:cNvPr>
          <p:cNvSpPr txBox="1"/>
          <p:nvPr/>
        </p:nvSpPr>
        <p:spPr>
          <a:xfrm>
            <a:off x="1923495" y="4534004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18:05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A99E03B-14B4-4A1C-AB80-B82BDC3AA130}"/>
              </a:ext>
            </a:extLst>
          </p:cNvPr>
          <p:cNvSpPr txBox="1"/>
          <p:nvPr/>
        </p:nvSpPr>
        <p:spPr>
          <a:xfrm>
            <a:off x="1923494" y="4939611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9:45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CE833317-E5B9-47C5-8A7A-14DFB5680093}"/>
              </a:ext>
            </a:extLst>
          </p:cNvPr>
          <p:cNvSpPr txBox="1"/>
          <p:nvPr/>
        </p:nvSpPr>
        <p:spPr>
          <a:xfrm>
            <a:off x="1923493" y="5382026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6:05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5D12F9B4-96E1-4225-A977-0DD43CC6C15E}"/>
              </a:ext>
            </a:extLst>
          </p:cNvPr>
          <p:cNvSpPr txBox="1"/>
          <p:nvPr/>
        </p:nvSpPr>
        <p:spPr>
          <a:xfrm>
            <a:off x="1845076" y="578799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11:15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36B95D03-A544-4D1F-8BF2-4FDA3AE11AF3}"/>
              </a:ext>
            </a:extLst>
          </p:cNvPr>
          <p:cNvSpPr txBox="1"/>
          <p:nvPr/>
        </p:nvSpPr>
        <p:spPr>
          <a:xfrm>
            <a:off x="1923492" y="618325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4:30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3966D5A6-B8C9-4BD2-A59F-D3FE3C46F7A1}"/>
              </a:ext>
            </a:extLst>
          </p:cNvPr>
          <p:cNvSpPr txBox="1"/>
          <p:nvPr/>
        </p:nvSpPr>
        <p:spPr>
          <a:xfrm>
            <a:off x="7750206" y="4324718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5434620C-FD44-4649-9B4F-1A55EC3859AD}"/>
              </a:ext>
            </a:extLst>
          </p:cNvPr>
          <p:cNvSpPr txBox="1"/>
          <p:nvPr/>
        </p:nvSpPr>
        <p:spPr>
          <a:xfrm>
            <a:off x="7750205" y="4763236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8797206F-0D74-4BA9-A2E9-A90FDAC6660B}"/>
              </a:ext>
            </a:extLst>
          </p:cNvPr>
          <p:cNvSpPr txBox="1"/>
          <p:nvPr/>
        </p:nvSpPr>
        <p:spPr>
          <a:xfrm>
            <a:off x="7790892" y="5995669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in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3DC6BD97-F8B2-48E5-9D59-B9F0AED9B486}"/>
              </a:ext>
            </a:extLst>
          </p:cNvPr>
          <p:cNvSpPr txBox="1"/>
          <p:nvPr/>
        </p:nvSpPr>
        <p:spPr>
          <a:xfrm>
            <a:off x="7790892" y="6414435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FE7CC8F1-933B-4A2A-8200-0C078FBC480A}"/>
              </a:ext>
            </a:extLst>
          </p:cNvPr>
          <p:cNvSpPr txBox="1"/>
          <p:nvPr/>
        </p:nvSpPr>
        <p:spPr>
          <a:xfrm>
            <a:off x="7750204" y="5205149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3328724D-D5D8-42CA-868D-FA9E9A5F7C6C}"/>
              </a:ext>
            </a:extLst>
          </p:cNvPr>
          <p:cNvSpPr txBox="1"/>
          <p:nvPr/>
        </p:nvSpPr>
        <p:spPr>
          <a:xfrm>
            <a:off x="7750203" y="5578960"/>
            <a:ext cx="158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3297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5BD3493-EFCE-446E-A4B0-606741E9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56"/>
            <a:ext cx="5353050" cy="2381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863FFCE-AEEF-4C72-AFD7-5BAD4656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27" y="178756"/>
            <a:ext cx="6257925" cy="24193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AA9DC23-D5B6-4813-B163-AA51778AA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552" y="3588474"/>
            <a:ext cx="7372350" cy="2752725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3E88CFA9-CF2E-49CA-95CF-DAB3517FBCA7}"/>
              </a:ext>
            </a:extLst>
          </p:cNvPr>
          <p:cNvSpPr/>
          <p:nvPr/>
        </p:nvSpPr>
        <p:spPr>
          <a:xfrm>
            <a:off x="550416" y="630315"/>
            <a:ext cx="585926" cy="266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AB809ABE-9197-41FB-8CA2-97AFF1FFAD61}"/>
              </a:ext>
            </a:extLst>
          </p:cNvPr>
          <p:cNvSpPr/>
          <p:nvPr/>
        </p:nvSpPr>
        <p:spPr>
          <a:xfrm>
            <a:off x="1423386" y="915879"/>
            <a:ext cx="627355" cy="344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E655912C-DD9D-45B2-852A-8A5365364AE4}"/>
              </a:ext>
            </a:extLst>
          </p:cNvPr>
          <p:cNvSpPr/>
          <p:nvPr/>
        </p:nvSpPr>
        <p:spPr>
          <a:xfrm>
            <a:off x="808746" y="1236215"/>
            <a:ext cx="1179806" cy="344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334144A4-6316-442B-88B4-B9FA70FE54A5}"/>
              </a:ext>
            </a:extLst>
          </p:cNvPr>
          <p:cNvSpPr/>
          <p:nvPr/>
        </p:nvSpPr>
        <p:spPr>
          <a:xfrm>
            <a:off x="2219417" y="1482571"/>
            <a:ext cx="727969" cy="443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E332FD08-291B-4967-B3CA-82901755DCF8}"/>
              </a:ext>
            </a:extLst>
          </p:cNvPr>
          <p:cNvSpPr/>
          <p:nvPr/>
        </p:nvSpPr>
        <p:spPr>
          <a:xfrm>
            <a:off x="905521" y="1901300"/>
            <a:ext cx="523783" cy="229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127BBEBC-9ABB-4335-B5BE-06E54FA814A7}"/>
              </a:ext>
            </a:extLst>
          </p:cNvPr>
          <p:cNvSpPr/>
          <p:nvPr/>
        </p:nvSpPr>
        <p:spPr>
          <a:xfrm>
            <a:off x="1757778" y="2184921"/>
            <a:ext cx="1100832" cy="274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12F4E36-EDFF-48F8-A6A7-EA1273C2BEFC}"/>
              </a:ext>
            </a:extLst>
          </p:cNvPr>
          <p:cNvSpPr txBox="1"/>
          <p:nvPr/>
        </p:nvSpPr>
        <p:spPr>
          <a:xfrm>
            <a:off x="6096000" y="630315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Does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B7E9E71-1C21-4CBD-9EBD-AFBF4479E66A}"/>
              </a:ext>
            </a:extLst>
          </p:cNvPr>
          <p:cNvSpPr txBox="1"/>
          <p:nvPr/>
        </p:nvSpPr>
        <p:spPr>
          <a:xfrm>
            <a:off x="6126679" y="1039668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Do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00178B6-A7B1-442F-9575-0699217E8210}"/>
              </a:ext>
            </a:extLst>
          </p:cNvPr>
          <p:cNvSpPr txBox="1"/>
          <p:nvPr/>
        </p:nvSpPr>
        <p:spPr>
          <a:xfrm>
            <a:off x="6143163" y="1408589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Do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8C43784-116D-408D-963D-B168F596F637}"/>
              </a:ext>
            </a:extLst>
          </p:cNvPr>
          <p:cNvSpPr txBox="1"/>
          <p:nvPr/>
        </p:nvSpPr>
        <p:spPr>
          <a:xfrm>
            <a:off x="6143163" y="2131412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Does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328DC94-DA1F-4888-AB4D-9E3009F44F29}"/>
              </a:ext>
            </a:extLst>
          </p:cNvPr>
          <p:cNvSpPr txBox="1"/>
          <p:nvPr/>
        </p:nvSpPr>
        <p:spPr>
          <a:xfrm>
            <a:off x="6143163" y="1767276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Does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7E7DDCA-95E4-4D0F-A8C9-D360C2872D7B}"/>
              </a:ext>
            </a:extLst>
          </p:cNvPr>
          <p:cNvSpPr txBox="1"/>
          <p:nvPr/>
        </p:nvSpPr>
        <p:spPr>
          <a:xfrm>
            <a:off x="2490094" y="3922067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Where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268F3C71-0B08-4EAE-947E-AED305CA4CAA}"/>
              </a:ext>
            </a:extLst>
          </p:cNvPr>
          <p:cNvSpPr txBox="1"/>
          <p:nvPr/>
        </p:nvSpPr>
        <p:spPr>
          <a:xfrm>
            <a:off x="2490094" y="4335338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When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1AB18DAB-BE78-46E4-A38B-7DF1F5727B77}"/>
              </a:ext>
            </a:extLst>
          </p:cNvPr>
          <p:cNvSpPr txBox="1"/>
          <p:nvPr/>
        </p:nvSpPr>
        <p:spPr>
          <a:xfrm>
            <a:off x="2490094" y="4694164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How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92F763E1-014C-459C-9F54-FDF3E1022607}"/>
              </a:ext>
            </a:extLst>
          </p:cNvPr>
          <p:cNvSpPr txBox="1"/>
          <p:nvPr/>
        </p:nvSpPr>
        <p:spPr>
          <a:xfrm>
            <a:off x="2490094" y="5107435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What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327C5DC1-95DB-4899-A6D7-FC9031C60AAF}"/>
              </a:ext>
            </a:extLst>
          </p:cNvPr>
          <p:cNvSpPr txBox="1"/>
          <p:nvPr/>
        </p:nvSpPr>
        <p:spPr>
          <a:xfrm>
            <a:off x="2490094" y="5466261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Why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CF8475F9-CCE5-4F69-ACC8-DA3C386456FD}"/>
              </a:ext>
            </a:extLst>
          </p:cNvPr>
          <p:cNvSpPr txBox="1"/>
          <p:nvPr/>
        </p:nvSpPr>
        <p:spPr>
          <a:xfrm>
            <a:off x="2539012" y="5878817"/>
            <a:ext cx="137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Who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E42E121C-8278-4084-BDA9-645CC14DEEC1}"/>
              </a:ext>
            </a:extLst>
          </p:cNvPr>
          <p:cNvSpPr txBox="1"/>
          <p:nvPr/>
        </p:nvSpPr>
        <p:spPr>
          <a:xfrm>
            <a:off x="6968836" y="468338"/>
            <a:ext cx="469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79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86C9D4F-9B5D-4AE8-A626-AEEFE05830B7}"/>
              </a:ext>
            </a:extLst>
          </p:cNvPr>
          <p:cNvSpPr txBox="1"/>
          <p:nvPr/>
        </p:nvSpPr>
        <p:spPr>
          <a:xfrm>
            <a:off x="7189119" y="3429000"/>
            <a:ext cx="492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Dario’s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tips</a:t>
            </a:r>
            <a:r>
              <a:rPr lang="hr-HR" sz="2400" dirty="0"/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A660FB-F905-40AD-856A-C4FA5581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0"/>
            <a:ext cx="6238875" cy="59912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00873CF-EEFD-498A-8569-AA76C0B08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51" y="4049510"/>
            <a:ext cx="7922087" cy="26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AF2F603F-A354-455F-B622-93E750310A65}"/>
              </a:ext>
            </a:extLst>
          </p:cNvPr>
          <p:cNvSpPr txBox="1"/>
          <p:nvPr/>
        </p:nvSpPr>
        <p:spPr>
          <a:xfrm>
            <a:off x="4105834" y="811289"/>
            <a:ext cx="526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When</a:t>
            </a:r>
            <a:r>
              <a:rPr lang="hr-HR" sz="2400" b="1" dirty="0"/>
              <a:t> </a:t>
            </a:r>
            <a:r>
              <a:rPr lang="hr-HR" sz="2400" b="1" dirty="0" err="1"/>
              <a:t>is</a:t>
            </a:r>
            <a:r>
              <a:rPr lang="hr-HR" sz="2400" b="1" dirty="0"/>
              <a:t> </a:t>
            </a:r>
            <a:r>
              <a:rPr lang="hr-HR" sz="2400" b="1" dirty="0" err="1"/>
              <a:t>your</a:t>
            </a:r>
            <a:r>
              <a:rPr lang="hr-HR" sz="2400" b="1" dirty="0"/>
              <a:t> </a:t>
            </a:r>
            <a:r>
              <a:rPr lang="hr-HR" sz="2400" b="1" dirty="0" err="1"/>
              <a:t>birthday</a:t>
            </a:r>
            <a:r>
              <a:rPr lang="hr-HR" sz="2400" b="1" dirty="0"/>
              <a:t>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CE2DAF6-B8B9-4F73-865A-9A3038807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09" y="2419964"/>
            <a:ext cx="5375564" cy="381648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3CF9B13-D9A6-4CB8-B634-20197D1AD360}"/>
              </a:ext>
            </a:extLst>
          </p:cNvPr>
          <p:cNvSpPr txBox="1"/>
          <p:nvPr/>
        </p:nvSpPr>
        <p:spPr>
          <a:xfrm>
            <a:off x="376518" y="349624"/>
            <a:ext cx="325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</a:t>
            </a:r>
            <a:r>
              <a:rPr lang="hr-HR" sz="2400" dirty="0" err="1"/>
              <a:t>pages</a:t>
            </a:r>
            <a:r>
              <a:rPr lang="hr-HR" sz="2400" dirty="0"/>
              <a:t> 77-78.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F5DA3F3-F567-4996-AD38-192111EE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2" y="66284"/>
            <a:ext cx="5941378" cy="68580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2F3067F2-96C3-4993-86E6-16710795CCD0}"/>
              </a:ext>
            </a:extLst>
          </p:cNvPr>
          <p:cNvSpPr txBox="1"/>
          <p:nvPr/>
        </p:nvSpPr>
        <p:spPr>
          <a:xfrm>
            <a:off x="6096000" y="457189"/>
            <a:ext cx="489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birthday</a:t>
            </a:r>
            <a:r>
              <a:rPr lang="hr-HR" sz="2400" dirty="0"/>
              <a:t> </a:t>
            </a:r>
            <a:r>
              <a:rPr lang="hr-HR" sz="2400" dirty="0" err="1"/>
              <a:t>invitation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err="1"/>
              <a:t>Whose</a:t>
            </a:r>
            <a:r>
              <a:rPr lang="hr-HR" sz="2400" dirty="0"/>
              <a:t> </a:t>
            </a:r>
            <a:r>
              <a:rPr lang="hr-HR" sz="2400" dirty="0" err="1"/>
              <a:t>birthday</a:t>
            </a:r>
            <a:r>
              <a:rPr lang="hr-HR" sz="2400" dirty="0"/>
              <a:t> party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  <a:p>
            <a:r>
              <a:rPr lang="hr-HR" sz="2400" dirty="0"/>
              <a:t>Who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invited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should</a:t>
            </a:r>
            <a:r>
              <a:rPr lang="hr-HR" sz="2400" dirty="0"/>
              <a:t> Amy </a:t>
            </a:r>
            <a:r>
              <a:rPr lang="hr-HR" sz="2400" dirty="0" err="1"/>
              <a:t>bring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party?</a:t>
            </a:r>
          </a:p>
          <a:p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party take place?</a:t>
            </a:r>
          </a:p>
          <a:p>
            <a:r>
              <a:rPr lang="hr-HR" sz="2400" dirty="0" err="1"/>
              <a:t>When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4AD8E2E-A0EB-41D0-950A-C1BB309E40A7}"/>
              </a:ext>
            </a:extLst>
          </p:cNvPr>
          <p:cNvSpPr txBox="1"/>
          <p:nvPr/>
        </p:nvSpPr>
        <p:spPr>
          <a:xfrm>
            <a:off x="6169891" y="3943458"/>
            <a:ext cx="5375564" cy="193899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err="1"/>
              <a:t>Where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usually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birthday</a:t>
            </a:r>
            <a:r>
              <a:rPr lang="hr-HR" sz="2400" dirty="0"/>
              <a:t> party?</a:t>
            </a:r>
          </a:p>
          <a:p>
            <a:r>
              <a:rPr lang="hr-HR" sz="2400" dirty="0"/>
              <a:t>How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children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usually</a:t>
            </a:r>
            <a:r>
              <a:rPr lang="hr-HR" sz="2400" dirty="0"/>
              <a:t> </a:t>
            </a:r>
            <a:r>
              <a:rPr lang="hr-HR" sz="2400" dirty="0" err="1"/>
              <a:t>invite</a:t>
            </a:r>
            <a:r>
              <a:rPr lang="hr-HR" sz="2400" dirty="0"/>
              <a:t>?</a:t>
            </a:r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invite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whole</a:t>
            </a:r>
            <a:r>
              <a:rPr lang="hr-HR" sz="2400" dirty="0"/>
              <a:t> </a:t>
            </a:r>
            <a:r>
              <a:rPr lang="hr-HR" sz="2400" dirty="0" err="1"/>
              <a:t>class</a:t>
            </a:r>
            <a:r>
              <a:rPr lang="hr-HR" sz="2400" dirty="0"/>
              <a:t>?</a:t>
            </a:r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make </a:t>
            </a:r>
            <a:r>
              <a:rPr lang="hr-HR" sz="2400" dirty="0" err="1"/>
              <a:t>birthday</a:t>
            </a:r>
            <a:r>
              <a:rPr lang="hr-HR" sz="2400" dirty="0"/>
              <a:t> </a:t>
            </a:r>
            <a:r>
              <a:rPr lang="hr-HR" sz="2400" dirty="0" err="1"/>
              <a:t>invitations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40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FE473C40-1834-47DA-86CE-FD3EC5C04110}"/>
              </a:ext>
            </a:extLst>
          </p:cNvPr>
          <p:cNvSpPr txBox="1"/>
          <p:nvPr/>
        </p:nvSpPr>
        <p:spPr>
          <a:xfrm>
            <a:off x="5863733" y="920919"/>
            <a:ext cx="504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instructions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invitation</a:t>
            </a:r>
            <a:r>
              <a:rPr lang="hr-HR" sz="2400" dirty="0"/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308F02A-7A9F-4460-80F9-CBD2B943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4871" cy="6858000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768BA990-19F3-F826-D9EF-F13CBD557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33" y="2251772"/>
            <a:ext cx="4819498" cy="36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890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155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32</cp:revision>
  <dcterms:created xsi:type="dcterms:W3CDTF">2022-09-17T10:21:00Z</dcterms:created>
  <dcterms:modified xsi:type="dcterms:W3CDTF">2023-01-17T10:08:21Z</dcterms:modified>
</cp:coreProperties>
</file>